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62" r:id="rId2"/>
    <p:sldId id="258" r:id="rId3"/>
    <p:sldId id="260" r:id="rId4"/>
    <p:sldId id="261" r:id="rId5"/>
    <p:sldId id="264" r:id="rId6"/>
    <p:sldId id="263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Community mobilization for youth- friendly HIV services: Youth at the center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Shanine</a:t>
            </a:r>
            <a:r>
              <a:rPr lang="en-US" dirty="0" smtClean="0"/>
              <a:t> </a:t>
            </a:r>
            <a:r>
              <a:rPr lang="en-US" dirty="0" err="1" smtClean="0"/>
              <a:t>Mushonga</a:t>
            </a:r>
            <a:endParaRPr lang="en-US" dirty="0" smtClean="0"/>
          </a:p>
          <a:p>
            <a:r>
              <a:rPr lang="en-US" dirty="0" smtClean="0"/>
              <a:t>Zvandiri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8434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equip workshop participants with concepts </a:t>
            </a:r>
            <a:r>
              <a:rPr lang="en-GB" dirty="0"/>
              <a:t>of community-led demand creation, differentiated service delivery and youth-friendly </a:t>
            </a:r>
            <a:r>
              <a:rPr lang="en-GB" dirty="0" smtClean="0"/>
              <a:t>services</a:t>
            </a:r>
          </a:p>
          <a:p>
            <a:r>
              <a:rPr lang="en-GB" dirty="0" smtClean="0"/>
              <a:t>To increase understanding of how </a:t>
            </a:r>
            <a:r>
              <a:rPr lang="en-GB" dirty="0"/>
              <a:t>these concepts and approaches can be implemented, and begin drafting strategies to move forward in their </a:t>
            </a:r>
            <a:r>
              <a:rPr lang="en-GB" dirty="0" smtClean="0"/>
              <a:t>communities</a:t>
            </a:r>
            <a:endParaRPr lang="en-ZW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workshop addresses many of the barriers </a:t>
            </a:r>
            <a:r>
              <a:rPr lang="en-GB" dirty="0" smtClean="0"/>
              <a:t>for young people living with HIV to </a:t>
            </a:r>
            <a:r>
              <a:rPr lang="en-GB" dirty="0"/>
              <a:t>achieve good health outcomes and present the bridges that can be built to overcome these barriers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session will focus on the importance of putting youth at the centre in the design, implementation and delivery of HIV services.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This </a:t>
            </a:r>
            <a:r>
              <a:rPr lang="en-GB" dirty="0"/>
              <a:t>workshop focuses on community-driven demand creation as a promising tool to improve the provision of healthcare services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 The </a:t>
            </a:r>
            <a:r>
              <a:rPr lang="en-GB" dirty="0"/>
              <a:t>workshop will put youth at the centre. </a:t>
            </a:r>
            <a:endParaRPr lang="en-ZW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12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methodology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Panel discussions </a:t>
            </a:r>
          </a:p>
          <a:p>
            <a:r>
              <a:rPr lang="en-ZW" dirty="0" smtClean="0"/>
              <a:t>Role plays</a:t>
            </a:r>
          </a:p>
          <a:p>
            <a:r>
              <a:rPr lang="en-ZW" dirty="0" smtClean="0"/>
              <a:t>Group works</a:t>
            </a:r>
          </a:p>
          <a:p>
            <a:r>
              <a:rPr lang="en-ZW" dirty="0" smtClean="0"/>
              <a:t>True/Flase quiz</a:t>
            </a:r>
          </a:p>
          <a:p>
            <a:r>
              <a:rPr lang="en-ZW" dirty="0" smtClean="0"/>
              <a:t>interviews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5311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loc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198" cy="6858000"/>
          </a:xfrm>
        </p:spPr>
      </p:pic>
    </p:spTree>
    <p:extLst>
      <p:ext uri="{BB962C8B-B14F-4D97-AF65-F5344CB8AC3E}">
        <p14:creationId xmlns:p14="http://schemas.microsoft.com/office/powerpoint/2010/main" val="40383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7056</TotalTime>
  <Words>153</Words>
  <Application>Microsoft Office PowerPoint</Application>
  <PresentationFormat>On-screen Show (4:3)</PresentationFormat>
  <Paragraphs>20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Raleway</vt:lpstr>
      <vt:lpstr>Roboto</vt:lpstr>
      <vt:lpstr>AIDS 2016_Template</vt:lpstr>
      <vt:lpstr> Community mobilization for youth- friendly HIV services: Youth at the center</vt:lpstr>
      <vt:lpstr>Objectives</vt:lpstr>
      <vt:lpstr>Overview</vt:lpstr>
      <vt:lpstr>Workshop methodology 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46</cp:revision>
  <cp:lastPrinted>2017-01-16T15:31:13Z</cp:lastPrinted>
  <dcterms:created xsi:type="dcterms:W3CDTF">2017-01-13T09:09:35Z</dcterms:created>
  <dcterms:modified xsi:type="dcterms:W3CDTF">2018-07-26T09:30:01Z</dcterms:modified>
</cp:coreProperties>
</file>